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70" r:id="rId3"/>
    <p:sldId id="256" r:id="rId4"/>
    <p:sldId id="257" r:id="rId5"/>
    <p:sldId id="259" r:id="rId6"/>
    <p:sldId id="260" r:id="rId7"/>
    <p:sldId id="262" r:id="rId8"/>
    <p:sldId id="271" r:id="rId9"/>
    <p:sldId id="272" r:id="rId10"/>
    <p:sldId id="263" r:id="rId11"/>
    <p:sldId id="266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6B4FC-A2BC-43E1-A7CA-4460CA2B489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B7E91-86E8-4B9A-84A2-BD9EE4D28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C958-8424-4B4A-82F3-9618A4F9CCD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9939-5172-4F9D-AC42-98FEA51C1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C958-8424-4B4A-82F3-9618A4F9CCD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9939-5172-4F9D-AC42-98FEA51C1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C958-8424-4B4A-82F3-9618A4F9CCD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9939-5172-4F9D-AC42-98FEA51C1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C958-8424-4B4A-82F3-9618A4F9CCD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9939-5172-4F9D-AC42-98FEA51C1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C958-8424-4B4A-82F3-9618A4F9CCD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9939-5172-4F9D-AC42-98FEA51C1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C958-8424-4B4A-82F3-9618A4F9CCD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9939-5172-4F9D-AC42-98FEA51C1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C958-8424-4B4A-82F3-9618A4F9CCD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9939-5172-4F9D-AC42-98FEA51C1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C958-8424-4B4A-82F3-9618A4F9CCD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9939-5172-4F9D-AC42-98FEA51C1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C958-8424-4B4A-82F3-9618A4F9CCD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9939-5172-4F9D-AC42-98FEA51C1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C958-8424-4B4A-82F3-9618A4F9CCD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9939-5172-4F9D-AC42-98FEA51C1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C958-8424-4B4A-82F3-9618A4F9CCD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9939-5172-4F9D-AC42-98FEA51C1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C958-8424-4B4A-82F3-9618A4F9CCD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9939-5172-4F9D-AC42-98FEA51C1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9;&#1201;&#1088;&#1072;&#1179;&#1090;&#1072;&#1088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85;&#1110;&#1187;%20&#1090;&#1091;&#1171;&#1072;&#1085;%20&#1078;&#1077;&#1088;&#1110;&#1084;-%20&#1077;&#1075;&#1077;&#1084;&#1077;&#1085;&#1076;&#1110;%20&#1178;&#1072;&#1079;&#1072;&#1179;&#1089;&#1090;&#1072;&#1085;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4;&#1090;&#1072;&#1085;%20&#1090;&#1091;&#1088;&#1072;&#1083;&#1099;.ppt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&#1054;&#1179;&#1091;&#1171;&#1072;%20&#1096;&#1072;&#1179;&#1099;&#1088;&#1091;.pptx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668" y="-1142334"/>
            <a:ext cx="6857999" cy="9142665"/>
          </a:xfrm>
          <a:prstGeom prst="rect">
            <a:avLst/>
          </a:prstGeom>
          <a:noFill/>
        </p:spPr>
      </p:pic>
      <p:sp>
        <p:nvSpPr>
          <p:cNvPr id="24578" name="AutoShape 2" descr="Картинки по запросу гиф цветы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C:\Users\WW\Desktop\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00" y="1785926"/>
            <a:ext cx="5611796" cy="444856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714412" y="533925"/>
            <a:ext cx="105176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Шаттық шеңбері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ctr"/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668" y="-1142333"/>
            <a:ext cx="6857999" cy="91426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714412" y="1629495"/>
            <a:ext cx="105176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“ұтқыр сауал –</a:t>
            </a:r>
          </a:p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Ұтымды жауап</a:t>
            </a:r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”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Рисунок 5" descr="Картинки по запросу орнамент">
            <a:hlinkClick r:id="rId3" action="ppaction://hlinkpres?slideindex=1&amp;slidetitle=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000636"/>
            <a:ext cx="157163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700" y="-1142332"/>
            <a:ext cx="6857999" cy="91426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714412" y="785794"/>
            <a:ext cx="10517623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Қазақ – қашанда </a:t>
            </a:r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Қазақ!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Рисунок 5" descr="C:\Users\WW\Desktop\8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85992"/>
            <a:ext cx="2857520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WW\Desktop\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214554"/>
            <a:ext cx="292895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562012" y="1318613"/>
            <a:ext cx="10517623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itchFamily="18" charset="0"/>
              </a:rPr>
              <a:t>шендестіру</a:t>
            </a:r>
            <a:endParaRPr lang="ru-RU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eorgia" pitchFamily="18" charset="0"/>
            </a:endParaRPr>
          </a:p>
          <a:p>
            <a:pPr algn="ctr"/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2333" y="-1142333"/>
            <a:ext cx="6857999" cy="9142665"/>
          </a:xfrm>
          <a:prstGeom prst="rect">
            <a:avLst/>
          </a:prstGeom>
          <a:noFill/>
        </p:spPr>
      </p:pic>
      <p:pic>
        <p:nvPicPr>
          <p:cNvPr id="5" name="Рисунок 4" descr="C:\Users\WW\Desktop\111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57166"/>
            <a:ext cx="664373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W\Desktop\33.jpg"/>
          <p:cNvPicPr/>
          <p:nvPr/>
        </p:nvPicPr>
        <p:blipFill>
          <a:blip r:embed="rId4"/>
          <a:srcRect b="58878"/>
          <a:stretch>
            <a:fillRect/>
          </a:stretch>
        </p:blipFill>
        <p:spPr bwMode="auto">
          <a:xfrm>
            <a:off x="2643174" y="2143116"/>
            <a:ext cx="3359803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714412" y="285728"/>
            <a:ext cx="10517623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Таудай талап, </a:t>
            </a:r>
          </a:p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талмас қанат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2333" y="-1142333"/>
            <a:ext cx="6857999" cy="91426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714412" y="285728"/>
            <a:ext cx="10517623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00034" y="1500174"/>
            <a:ext cx="8275637" cy="242889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Назарларыңызға рахмет!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Қазақша тәрбие сағат: Болашаққа бағдар: рухани жаңғыру казакша Қазақша тәрбие сағат: Болашаққа бағдар: рухани жаңғыру на казахском язык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и по запросу орнамент">
            <a:hlinkClick r:id="rId3" action="ppaction://hlinkfile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52" y="6143644"/>
            <a:ext cx="714380" cy="642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668" y="-1142334"/>
            <a:ext cx="6857999" cy="91426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714412" y="1214422"/>
            <a:ext cx="105176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Ұлт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–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рухының асқақтауы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668" y="-1142334"/>
            <a:ext cx="6857999" cy="91426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714412" y="1214422"/>
            <a:ext cx="105176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Мақсаты: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413338"/>
            <a:ext cx="76438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Рухани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жаңғыруды сипаттау және патриоттық сананы ынталандыратын ұлттық құндылықтарды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дәріптеу;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Оқушылардың бойында ұлттық сананы ояту, жас ұрпақ санасына, туған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жеріне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деген құрмет, сүйіспеншілік, мақтаныш сезімін ұялату, ұлттық рухты сіңіру.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668" y="-1142334"/>
            <a:ext cx="6857999" cy="9142665"/>
          </a:xfrm>
          <a:prstGeom prst="rect">
            <a:avLst/>
          </a:prstGeom>
          <a:noFill/>
        </p:spPr>
      </p:pic>
      <p:pic>
        <p:nvPicPr>
          <p:cNvPr id="3" name="Picture 3" descr="C:\Users\user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0584" y="2928934"/>
            <a:ext cx="5636060" cy="29884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714412" y="1214422"/>
            <a:ext cx="105176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І топ</a:t>
            </a:r>
          </a:p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“Талмас”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668" y="-1142332"/>
            <a:ext cx="6857999" cy="91426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714412" y="714356"/>
            <a:ext cx="105176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ІІ топ</a:t>
            </a:r>
          </a:p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“талап”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r="67398"/>
          <a:stretch>
            <a:fillRect/>
          </a:stretch>
        </p:blipFill>
        <p:spPr bwMode="auto">
          <a:xfrm>
            <a:off x="928662" y="2357430"/>
            <a:ext cx="4500594" cy="399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700" y="-1142332"/>
            <a:ext cx="6857999" cy="91426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714412" y="500042"/>
            <a:ext cx="1051762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“көркем сөз – </a:t>
            </a:r>
          </a:p>
          <a:p>
            <a:pPr algn="ctr"/>
            <a:r>
              <a:rPr lang="kk-KZ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көңіл кілті”</a:t>
            </a:r>
            <a:endParaRPr lang="ru-RU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ctr"/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85850" y="3218637"/>
            <a:ext cx="1051762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kk-KZ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Зар заман</a:t>
            </a:r>
          </a:p>
          <a:p>
            <a:pPr algn="ctr">
              <a:buFont typeface="Wingdings" pitchFamily="2" charset="2"/>
              <a:buChar char="v"/>
            </a:pPr>
            <a:r>
              <a:rPr lang="kk-KZ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Кеңес дәуірі</a:t>
            </a:r>
          </a:p>
          <a:p>
            <a:pPr algn="ctr">
              <a:buFont typeface="Wingdings" pitchFamily="2" charset="2"/>
              <a:buChar char="v"/>
            </a:pPr>
            <a:r>
              <a:rPr lang="kk-KZ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Қазіргі кездегі ақындар</a:t>
            </a:r>
            <a:endParaRPr lang="ru-RU" sz="4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 algn="ctr"/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W\Desktop\латын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517" y="-4884"/>
            <a:ext cx="9146381" cy="68628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714412" y="1629495"/>
            <a:ext cx="105176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“білім – басты құндылық”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0" name="Picture 2" descr="Картинки по запросу орнамент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143512"/>
            <a:ext cx="1357322" cy="1357322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орнамент">
            <a:hlinkClick r:id="rId5" action="ppaction://hlinkpres?slideindex=1&amp;slidetitle=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5000636"/>
            <a:ext cx="157163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2333" y="-1142332"/>
            <a:ext cx="6857999" cy="9142665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казахский орнамент фо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71612"/>
            <a:ext cx="3286148" cy="307183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071802" y="3214686"/>
            <a:ext cx="2643205" cy="85725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0"/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ұлттық </a:t>
            </a:r>
            <a:r>
              <a:rPr lang="ru-RU" sz="36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код</a:t>
            </a:r>
            <a:endParaRPr lang="ru-RU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8596" y="1500174"/>
            <a:ext cx="2500330" cy="12144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143240" y="4786322"/>
            <a:ext cx="2571768" cy="12144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0034" y="3571876"/>
            <a:ext cx="2571768" cy="12144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143636" y="3286124"/>
            <a:ext cx="2357454" cy="12144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71802" y="285728"/>
            <a:ext cx="2500330" cy="12144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72198" y="1571612"/>
            <a:ext cx="2500330" cy="12144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98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WW</cp:lastModifiedBy>
  <cp:revision>27</cp:revision>
  <dcterms:created xsi:type="dcterms:W3CDTF">2017-11-06T10:05:50Z</dcterms:created>
  <dcterms:modified xsi:type="dcterms:W3CDTF">2017-11-07T09:38:34Z</dcterms:modified>
</cp:coreProperties>
</file>