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57" r:id="rId4"/>
    <p:sldId id="258" r:id="rId5"/>
    <p:sldId id="260" r:id="rId6"/>
    <p:sldId id="263" r:id="rId7"/>
    <p:sldId id="266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F8D0257-C0D7-49DB-BE82-70D43A58CFE8}">
          <p14:sldIdLst>
            <p14:sldId id="256"/>
            <p14:sldId id="267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4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7" autoAdjust="0"/>
    <p:restoredTop sz="94660"/>
  </p:normalViewPr>
  <p:slideViewPr>
    <p:cSldViewPr>
      <p:cViewPr>
        <p:scale>
          <a:sx n="75" d="100"/>
          <a:sy n="75" d="100"/>
        </p:scale>
        <p:origin x="-13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EF0E2-9E79-4124-AE17-87DAE9F6A6C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62D6F-CAA7-4CB5-82E8-1E614674DC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Ашық сабақ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80720" cy="1872208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Первомай орта мектебі </a:t>
            </a:r>
          </a:p>
          <a:p>
            <a:r>
              <a:rPr lang="kk-KZ" dirty="0" smtClean="0"/>
              <a:t>«Балапан</a:t>
            </a:r>
            <a:r>
              <a:rPr lang="ru-RU" dirty="0" smtClean="0"/>
              <a:t>»</a:t>
            </a:r>
            <a:r>
              <a:rPr lang="kk-KZ" dirty="0" smtClean="0"/>
              <a:t> шағын орталығы </a:t>
            </a:r>
          </a:p>
          <a:p>
            <a:r>
              <a:rPr lang="kk-KZ" dirty="0" smtClean="0"/>
              <a:t>Тәрбиеші: Бижанова Д.К.</a:t>
            </a:r>
          </a:p>
          <a:p>
            <a:pPr algn="l"/>
            <a:r>
              <a:rPr lang="kk-KZ" dirty="0" smtClean="0"/>
              <a:t>                   2020 жыл</a:t>
            </a:r>
          </a:p>
        </p:txBody>
      </p:sp>
    </p:spTree>
    <p:extLst>
      <p:ext uri="{BB962C8B-B14F-4D97-AF65-F5344CB8AC3E}">
        <p14:creationId xmlns="" xmlns:p14="http://schemas.microsoft.com/office/powerpoint/2010/main" val="6210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2645"/>
            <a:ext cx="8251223" cy="6194328"/>
          </a:xfrm>
        </p:spPr>
      </p:pic>
    </p:spTree>
    <p:extLst>
      <p:ext uri="{BB962C8B-B14F-4D97-AF65-F5344CB8AC3E}">
        <p14:creationId xmlns="" xmlns:p14="http://schemas.microsoft.com/office/powerpoint/2010/main" val="41058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Қарапайым математикалық ұғымдарын қалыптастыру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259632" y="3032956"/>
            <a:ext cx="1368152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887924" y="3032956"/>
            <a:ext cx="1368152" cy="12241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84168" y="2924944"/>
            <a:ext cx="167472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4797152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21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Қызықты математика әлемі «Геометриялық фигуралар</a:t>
            </a:r>
            <a:r>
              <a:rPr lang="ru-RU" dirty="0" smtClean="0"/>
              <a:t>»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50435"/>
            <a:ext cx="2286000" cy="304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52756"/>
            <a:ext cx="2286000" cy="304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32208" cy="4374157"/>
          </a:xfrm>
        </p:spPr>
      </p:pic>
    </p:spTree>
    <p:extLst>
      <p:ext uri="{BB962C8B-B14F-4D97-AF65-F5344CB8AC3E}">
        <p14:creationId xmlns="" xmlns:p14="http://schemas.microsoft.com/office/powerpoint/2010/main" val="26592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28867"/>
            <a:ext cx="2520280" cy="3360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484276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Дидактикалық ойын </a:t>
            </a:r>
            <a:br>
              <a:rPr lang="kk-KZ" dirty="0" smtClean="0"/>
            </a:br>
            <a:r>
              <a:rPr lang="ru-RU" dirty="0" smtClean="0"/>
              <a:t>«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smtClean="0"/>
              <a:t>үйіңді</a:t>
            </a:r>
            <a:r>
              <a:rPr lang="ru-RU" dirty="0" smtClean="0"/>
              <a:t> тап»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394946" cy="4796209"/>
          </a:xfrm>
        </p:spPr>
      </p:pic>
    </p:spTree>
    <p:extLst>
      <p:ext uri="{BB962C8B-B14F-4D97-AF65-F5344CB8AC3E}">
        <p14:creationId xmlns="" xmlns:p14="http://schemas.microsoft.com/office/powerpoint/2010/main" val="12422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952328" cy="3936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2880320" cy="3840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8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698011" cy="35973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69" y="188641"/>
            <a:ext cx="2970330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95" y="2708920"/>
            <a:ext cx="2785002" cy="3713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Ашық сабақ </vt:lpstr>
      <vt:lpstr>Слайд 2</vt:lpstr>
      <vt:lpstr>Қарапайым математикалық ұғымдарын қалыптастыру</vt:lpstr>
      <vt:lpstr>Қызықты математика әлемі «Геометриялық фигуралар» </vt:lpstr>
      <vt:lpstr>Слайд 5</vt:lpstr>
      <vt:lpstr>Слайд 6</vt:lpstr>
      <vt:lpstr>Дидактикалық ойын  «Өзін үйіңді тап»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11</cp:revision>
  <dcterms:created xsi:type="dcterms:W3CDTF">2020-11-10T17:08:04Z</dcterms:created>
  <dcterms:modified xsi:type="dcterms:W3CDTF">2020-11-26T07:00:57Z</dcterms:modified>
</cp:coreProperties>
</file>