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954" y="893081"/>
            <a:ext cx="9040091" cy="5071838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5926"/>
            <a:ext cx="9144000" cy="650614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5637" y="323793"/>
            <a:ext cx="8312726" cy="621041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72"/>
            <a:ext cx="9144000" cy="683145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0257" y="0"/>
            <a:ext cx="5163485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29676" y="0"/>
            <a:ext cx="688464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CPH1809</dc:creator>
  <dcterms:created xsi:type="dcterms:W3CDTF">2015-05-11T09:36:16Z</dcterms:created>
  <dcterms:modified xsi:type="dcterms:W3CDTF">2021-04-11T07:24:33Z</dcterms:modified>
</cp:coreProperties>
</file>