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81" r:id="rId11"/>
    <p:sldId id="266" r:id="rId12"/>
    <p:sldId id="267" r:id="rId13"/>
    <p:sldId id="268" r:id="rId14"/>
    <p:sldId id="269" r:id="rId15"/>
    <p:sldId id="282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4" r:id="rId29"/>
    <p:sldId id="286" r:id="rId30"/>
    <p:sldId id="310" r:id="rId31"/>
    <p:sldId id="311" r:id="rId32"/>
    <p:sldId id="312" r:id="rId33"/>
    <p:sldId id="313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285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 varScale="1">
        <p:scale>
          <a:sx n="64" d="100"/>
          <a:sy n="64" d="100"/>
        </p:scale>
        <p:origin x="159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B4BDD-C771-4660-911E-BF8D95BDC6B6}" type="datetimeFigureOut">
              <a:rPr lang="ru-RU" smtClean="0"/>
              <a:pPr/>
              <a:t>09.04.2021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56EA-D262-4EC7-8EDB-6C9EEB9D34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ADA79C-1988-464B-BFA0-EAF311918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33" y="7937"/>
            <a:ext cx="9144000" cy="6858000"/>
          </a:xfrm>
          <a:prstGeom prst="rect">
            <a:avLst/>
          </a:prstGeom>
        </p:spPr>
      </p:pic>
      <p:sp>
        <p:nvSpPr>
          <p:cNvPr id="3074" name="AutoShape 2" descr="Рухани жаңғыру - презентация онлай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43503" y="214290"/>
            <a:ext cx="39290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Бізге </a:t>
            </a:r>
            <a:r>
              <a:rPr lang="en-US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40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жыл</a:t>
            </a:r>
            <a:endParaRPr lang="ru-RU" sz="40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93395" y="4717065"/>
            <a:ext cx="39290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2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Ақмола облысы</a:t>
            </a:r>
          </a:p>
          <a:p>
            <a:pPr algn="ctr"/>
            <a:r>
              <a:rPr lang="kk-KZ" sz="2400" b="1" i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Бурабай ауданы</a:t>
            </a:r>
          </a:p>
          <a:p>
            <a:pPr algn="ctr"/>
            <a:r>
              <a:rPr lang="kk-KZ" sz="2400" b="1" i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Обалы ауылының жалпы орта білім беретін мектебі</a:t>
            </a:r>
            <a:endParaRPr lang="ru-RU" sz="2400" b="1" i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User\Desktop\с сотки\Camera\20200212_162032.jpg"/>
          <p:cNvPicPr/>
          <p:nvPr/>
        </p:nvPicPr>
        <p:blipFill>
          <a:blip r:embed="rId3" cstate="print"/>
          <a:srcRect l="19936" t="5156" r="18733" b="11562"/>
          <a:stretch>
            <a:fillRect/>
          </a:stretch>
        </p:blipFill>
        <p:spPr bwMode="auto">
          <a:xfrm>
            <a:off x="790589" y="954243"/>
            <a:ext cx="7562821" cy="587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690" y="958035"/>
            <a:ext cx="7866620" cy="589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795719"/>
            <a:ext cx="8124392" cy="609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030" y="759922"/>
            <a:ext cx="8100392" cy="607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034" y="814179"/>
            <a:ext cx="8028383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User\Desktop\с сотки\Camera\20200224_1745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04" y="865058"/>
            <a:ext cx="8100391" cy="602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808" y="858898"/>
            <a:ext cx="802838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0"/>
            <a:ext cx="557212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 r="9375"/>
          <a:stretch>
            <a:fillRect/>
          </a:stretch>
        </p:blipFill>
        <p:spPr bwMode="auto">
          <a:xfrm>
            <a:off x="521804" y="782683"/>
            <a:ext cx="8100392" cy="607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04" y="782681"/>
            <a:ext cx="8100392" cy="607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ңтүстік Қазақстан газетінің ресми сайты"/>
          <p:cNvPicPr>
            <a:picLocks noChangeAspect="1" noChangeArrowheads="1"/>
          </p:cNvPicPr>
          <p:nvPr/>
        </p:nvPicPr>
        <p:blipFill>
          <a:blip r:embed="rId2"/>
          <a:srcRect t="6763" b="8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407336" y="142852"/>
            <a:ext cx="627453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2000" b="0" cap="none" spc="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Ұлы дала тарихы </a:t>
            </a:r>
            <a:r>
              <a:rPr lang="ru-RU" sz="2000" b="0" cap="none" spc="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kk-KZ" sz="2000" b="0" cap="none" spc="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ұлт мақтанышы. </a:t>
            </a:r>
          </a:p>
          <a:p>
            <a:pPr algn="ctr"/>
            <a:r>
              <a:rPr lang="kk-KZ" sz="20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Кеңістік </a:t>
            </a:r>
            <a:r>
              <a:rPr lang="ru-RU" sz="20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kk-KZ" sz="20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барлық нәрсенің, ал уақыт </a:t>
            </a:r>
            <a:r>
              <a:rPr lang="ru-RU" sz="20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kk-KZ" sz="20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бүкіл оқиғаның </a:t>
            </a:r>
          </a:p>
          <a:p>
            <a:pPr algn="ctr"/>
            <a:r>
              <a:rPr lang="kk-KZ" sz="2000" b="0" cap="none" spc="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өлшемі. Уақыт пен кеңістіктің көкжиегі тоғысқан кезде</a:t>
            </a:r>
          </a:p>
          <a:p>
            <a:pPr algn="ctr"/>
            <a:r>
              <a:rPr lang="kk-KZ" sz="200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ұлт тарихы басталады</a:t>
            </a:r>
            <a:r>
              <a:rPr lang="kk-KZ" sz="20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kk-KZ" sz="2000" b="0" cap="none" spc="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</a:t>
            </a:r>
            <a:r>
              <a:rPr lang="kk-KZ" sz="2000" b="0" i="1" cap="none" spc="0" dirty="0">
                <a:ln w="18415" cmpd="sng">
                  <a:solidFill>
                    <a:sysClr val="windowText" lastClr="000000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Н.Ә.Назарбаев</a:t>
            </a:r>
            <a:endParaRPr lang="ru-RU" sz="2000" b="0" i="1" cap="none" spc="0" dirty="0">
              <a:ln w="18415" cmpd="sng">
                <a:solidFill>
                  <a:sysClr val="windowText" lastClr="000000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35" y="818306"/>
            <a:ext cx="8242730" cy="604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User\Desktop\с сотки\Camera\20191017_1427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96" y="811237"/>
            <a:ext cx="8244408" cy="60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User\Desktop\с сотки\Camera\20191212_1239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872" y="908744"/>
            <a:ext cx="8658708" cy="594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User\Desktop\с сотки\Camera\20200120_1147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776" y="836689"/>
            <a:ext cx="8604447" cy="60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User\Desktop\с сотки\Camera\20200120_1224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92" y="836712"/>
            <a:ext cx="8316415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User\Desktop\с сотки\Camera\20200130_111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35" y="820113"/>
            <a:ext cx="8640929" cy="602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User\Desktop\с сотки\Camera\20200228_1254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646" y="836712"/>
            <a:ext cx="8658708" cy="602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User\Desktop\с сотки\Camera\20200313_1156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83" y="839655"/>
            <a:ext cx="7776833" cy="601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User\Desktop\с сотки\Camera\20200313_1156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17446"/>
            <a:ext cx="8352928" cy="602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D1B78-1636-46ED-A4AD-1B512C9E5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7EFDDA9-231E-4FE9-AAF9-B23569BEF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F5B6F8-564D-4469-B821-61536D7CD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27" y="0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63D7CB-D1BF-461A-A7E9-3895AAB7F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34" y="731837"/>
            <a:ext cx="6126163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8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User\Desktop\рухани\Рухани Жаңғыру 2019\Фото  для  роллапа\IMG_56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772" y="764704"/>
            <a:ext cx="8676456" cy="6093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2225E-113A-4CBF-8C8A-EDCEA50A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5527E-16DD-42ED-8FA0-249363EF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7" y="0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7116EFB-46EE-467F-88A5-AF59608A5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19" y="810848"/>
            <a:ext cx="6055561" cy="6047152"/>
          </a:xfrm>
        </p:spPr>
      </p:pic>
    </p:spTree>
    <p:extLst>
      <p:ext uri="{BB962C8B-B14F-4D97-AF65-F5344CB8AC3E}">
        <p14:creationId xmlns:p14="http://schemas.microsoft.com/office/powerpoint/2010/main" val="815470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E24B9-C5FB-433A-9850-2BB7215B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741E7CF-F665-4219-8F9C-920E83431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92" y="1600200"/>
            <a:ext cx="4576816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DBC4E5-1CC4-4BDD-AD04-BCD27C6B9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27" y="0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DBEC78-FF88-4188-9914-00AEA2E04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57" y="793062"/>
            <a:ext cx="6133083" cy="606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79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23814-0FEA-4C5A-9917-8B1514BA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1D966-36E9-4D43-A718-84DEE9E33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7" y="0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6EE774B-829F-4F5D-90C9-075E8BF22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46138"/>
            <a:ext cx="6040152" cy="6006597"/>
          </a:xfrm>
        </p:spPr>
      </p:pic>
    </p:spTree>
    <p:extLst>
      <p:ext uri="{BB962C8B-B14F-4D97-AF65-F5344CB8AC3E}">
        <p14:creationId xmlns:p14="http://schemas.microsoft.com/office/powerpoint/2010/main" val="3161189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511B9-D00E-415E-B3AB-1B8DCE8C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609F1-F6C1-4379-932B-E034131C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27" y="0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CD5E355-2091-46FB-AA16-F61E3920D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47" y="816733"/>
            <a:ext cx="6053903" cy="6011862"/>
          </a:xfrm>
        </p:spPr>
      </p:pic>
    </p:spTree>
    <p:extLst>
      <p:ext uri="{BB962C8B-B14F-4D97-AF65-F5344CB8AC3E}">
        <p14:creationId xmlns:p14="http://schemas.microsoft.com/office/powerpoint/2010/main" val="2163178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B261A-C12E-4026-953C-0599B1B8D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16490F2-0D8D-4C9F-8C2A-FA46B68E8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87" y="1600200"/>
            <a:ext cx="4628825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87970-1FDE-4698-96D1-F35A1578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27" y="0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F525E8-C7ED-4CEC-8334-D34A2B194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47" y="829703"/>
            <a:ext cx="6165304" cy="602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22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379E3-608F-46AF-A2DD-99A061A7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06ADB-177A-4563-8E1E-34B61FE9FD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90235D-3C98-4729-9393-C374064CD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60932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945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5BB0A-FDC3-4130-9D4D-CB9CE252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A5870F1-492F-49AF-B5F9-9563C33674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D78972-6155-47C1-A113-924E67007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52" y="764704"/>
            <a:ext cx="60932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3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AEDBA-97C9-4EAD-9048-A0EE3758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C5FCC56-59DD-4C69-A333-C29A0B8F1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2631"/>
            <a:ext cx="8229600" cy="43011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EEED16-FDD1-4DB6-B056-EA84D6F81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7995F1-CC4D-4A96-8F59-E7C09FB73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3336"/>
            <a:ext cx="5562876" cy="29185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6AACCC-D9CB-4715-813E-B746D106A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494256"/>
            <a:ext cx="5584345" cy="29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42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C0E13-2426-485B-9313-EF1D030C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D13886C-D948-4953-BA87-1DFDCB76E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117EF-0492-45F0-95E0-F379C4E5F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9D92B3-23B5-4532-A7A6-87E91A64D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51" y="745215"/>
            <a:ext cx="60932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82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128CD-ECCB-43FB-950E-1B6B0FBB3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69710-5C53-4B37-B54F-4251F3454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EF5F2E5-867C-479A-BFB4-F0EE44D40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72" y="1143028"/>
            <a:ext cx="5733256" cy="5733256"/>
          </a:xfrm>
        </p:spPr>
      </p:pic>
    </p:spTree>
    <p:extLst>
      <p:ext uri="{BB962C8B-B14F-4D97-AF65-F5344CB8AC3E}">
        <p14:creationId xmlns:p14="http://schemas.microsoft.com/office/powerpoint/2010/main" val="167806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C:\Users\User\Desktop\рухани\Рухани Жаңғыру 2019\Рухани жаңғыру\CJPO479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500042"/>
            <a:ext cx="4786346" cy="6215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FD344-B06A-4EDD-A55D-5C73FBADA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B026AD0-239B-4030-8D6F-127A3951C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754374-78DC-410B-B2AC-0EA95BFE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C8C201-1024-4AF4-BB71-7A56E3955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59" y="927004"/>
            <a:ext cx="594928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68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9946F-E477-4C91-8A81-18F1C4F3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E63FF-132D-4A62-8ED5-956F82D63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640571B-CEF8-4DFF-8196-77B459590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22" y="957209"/>
            <a:ext cx="5895556" cy="5895556"/>
          </a:xfrm>
        </p:spPr>
      </p:pic>
    </p:spTree>
    <p:extLst>
      <p:ext uri="{BB962C8B-B14F-4D97-AF65-F5344CB8AC3E}">
        <p14:creationId xmlns:p14="http://schemas.microsoft.com/office/powerpoint/2010/main" val="2021010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EB9D3-AEE6-4519-B7CC-6CC839F9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CD15C-79E9-4BF4-9F38-27A613D6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88CE068-DA6B-495C-BE22-BFDAF3FD5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99012"/>
            <a:ext cx="5877272" cy="5877272"/>
          </a:xfrm>
        </p:spPr>
      </p:pic>
    </p:spTree>
    <p:extLst>
      <p:ext uri="{BB962C8B-B14F-4D97-AF65-F5344CB8AC3E}">
        <p14:creationId xmlns:p14="http://schemas.microsoft.com/office/powerpoint/2010/main" val="996706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48602-4018-4E7D-9BE3-EE3FA3B8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7AFBB-5D2B-48EF-B8A4-50B1C232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1130A03-F9AF-49EB-8AC0-CD7BF5DAD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5877272" cy="5877272"/>
          </a:xfrm>
        </p:spPr>
      </p:pic>
    </p:spTree>
    <p:extLst>
      <p:ext uri="{BB962C8B-B14F-4D97-AF65-F5344CB8AC3E}">
        <p14:creationId xmlns:p14="http://schemas.microsoft.com/office/powerpoint/2010/main" val="2781167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4484F-BBFB-40F3-BFCB-10688D3F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09FD1-5ED8-4FC7-8D1B-D09EE6C48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849D57CC-63D4-4D21-8102-13E129201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64" y="1181035"/>
            <a:ext cx="5877272" cy="5877272"/>
          </a:xfrm>
        </p:spPr>
      </p:pic>
    </p:spTree>
    <p:extLst>
      <p:ext uri="{BB962C8B-B14F-4D97-AF65-F5344CB8AC3E}">
        <p14:creationId xmlns:p14="http://schemas.microsoft.com/office/powerpoint/2010/main" val="3265238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1AD26-E372-48A3-9DDA-5D103CD94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61AD1-69B6-449C-A638-2EEB8D273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C6CCF06-9B9D-4BC9-AA32-D1635C4BD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64" y="999012"/>
            <a:ext cx="5877272" cy="5877272"/>
          </a:xfrm>
        </p:spPr>
      </p:pic>
    </p:spTree>
    <p:extLst>
      <p:ext uri="{BB962C8B-B14F-4D97-AF65-F5344CB8AC3E}">
        <p14:creationId xmlns:p14="http://schemas.microsoft.com/office/powerpoint/2010/main" val="4078747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1CB1C-12B6-4BC2-965B-4A7EE3DB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27A30-265A-4348-B58F-0B20DE14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F2259BB-952C-4BB8-ADD7-F847464BE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77" y="381034"/>
            <a:ext cx="6478445" cy="6478445"/>
          </a:xfrm>
        </p:spPr>
      </p:pic>
    </p:spTree>
    <p:extLst>
      <p:ext uri="{BB962C8B-B14F-4D97-AF65-F5344CB8AC3E}">
        <p14:creationId xmlns:p14="http://schemas.microsoft.com/office/powerpoint/2010/main" val="4075283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77C2B-0710-416D-9D61-1673A015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9F0F5-54AB-42C9-B3EF-7B0099CB4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2286B29-CD8C-4FAB-8529-17D0EF3B6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45" y="152978"/>
            <a:ext cx="6712110" cy="6712110"/>
          </a:xfrm>
        </p:spPr>
      </p:pic>
    </p:spTree>
    <p:extLst>
      <p:ext uri="{BB962C8B-B14F-4D97-AF65-F5344CB8AC3E}">
        <p14:creationId xmlns:p14="http://schemas.microsoft.com/office/powerpoint/2010/main" val="475017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85AA2-33B1-474A-8D4E-01D03CB6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C94B1C-174D-4047-9448-F3E40A45F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73DAA34-EAAB-419D-B136-6DFB75D19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09" y="452377"/>
            <a:ext cx="6377781" cy="6377781"/>
          </a:xfrm>
        </p:spPr>
      </p:pic>
    </p:spTree>
    <p:extLst>
      <p:ext uri="{BB962C8B-B14F-4D97-AF65-F5344CB8AC3E}">
        <p14:creationId xmlns:p14="http://schemas.microsoft.com/office/powerpoint/2010/main" val="890116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151AC-78CF-4736-A765-B82593C2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3D2FF-E186-4144-8491-4ACFBB604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001440C-3553-4BAA-8191-40E2CDB39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69" y="864422"/>
            <a:ext cx="6011862" cy="6011862"/>
          </a:xfrm>
        </p:spPr>
      </p:pic>
    </p:spTree>
    <p:extLst>
      <p:ext uri="{BB962C8B-B14F-4D97-AF65-F5344CB8AC3E}">
        <p14:creationId xmlns:p14="http://schemas.microsoft.com/office/powerpoint/2010/main" val="1289736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Users\User\Desktop\рухани\Рухани Жаңғыру 2019\Фото  для  роллапа\AJDV43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788" y="764704"/>
            <a:ext cx="8388424" cy="6093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4D043-5627-4F3E-AF02-5075D7A30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2F543E4-1341-4570-A213-580AC5BA2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A8A7EC-E1F9-49BE-8B0D-7C9891D17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2B20E1-440E-4AB4-9E31-96031B6B7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7" y="731837"/>
            <a:ext cx="6126163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93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3D4C5-84E4-4F77-B5A2-C2DE57382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93D3C40-6BA9-4181-A9DA-15CFD25E3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46FCA-CD67-4462-8442-D314B0A0A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D429C8-C792-45E8-9424-CDCC47B67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8" y="731837"/>
            <a:ext cx="6126163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707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04A83-8113-4229-9FF1-4BE15E34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8962F29-FB68-4FD0-985C-57EDBF207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09A55-2FA7-4523-B26B-B556E481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D80622-21CC-4CA8-B8A6-25C90D355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17" y="750121"/>
            <a:ext cx="6126163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20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7C27F-5E66-4011-84C6-66094AA3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8FBB034-6844-471F-9BA2-DFA80FA00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5413D3-BBED-4639-9B0C-41EA15905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9AED5E-B961-4926-AF81-D3D2A7F80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1" y="1613328"/>
            <a:ext cx="6992896" cy="524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13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F6187B-EE1E-43A0-884B-8B370C78C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7" y="0"/>
            <a:ext cx="917695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C:\Users\User\Desktop\рухани\Рухани Жаңғыру 2019\Әнші баалапан\IMG-20181116-WA000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796" y="764704"/>
            <a:ext cx="8244408" cy="6093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050" y="814503"/>
            <a:ext cx="8028351" cy="602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14" y="908696"/>
            <a:ext cx="7932372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804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338" y="1052736"/>
            <a:ext cx="8607775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49</Words>
  <Application>Microsoft Office PowerPoint</Application>
  <PresentationFormat>Экран (4:3)</PresentationFormat>
  <Paragraphs>9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Админ</cp:lastModifiedBy>
  <cp:revision>33</cp:revision>
  <dcterms:created xsi:type="dcterms:W3CDTF">2019-09-09T16:12:20Z</dcterms:created>
  <dcterms:modified xsi:type="dcterms:W3CDTF">2021-04-09T06:25:17Z</dcterms:modified>
</cp:coreProperties>
</file>